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mailto:pulcher@pulcher.biz?subject=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iot-hub-devguide/" TargetMode="External"/><Relationship Id="rId7" Type="http://schemas.openxmlformats.org/officeDocument/2006/relationships/hyperlink" Target="https://www.ghielectronics.com/catalog/product/500" TargetMode="External"/><Relationship Id="rId2" Type="http://schemas.openxmlformats.org/officeDocument/2006/relationships/hyperlink" Target="https://azure.microsoft.com/en-us/services/iot-hub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documentation/videos/azurecon-2015-connect-your-iot-devices-with-azure-iot-client-libraries/" TargetMode="External"/><Relationship Id="rId5" Type="http://schemas.openxmlformats.org/officeDocument/2006/relationships/hyperlink" Target="https://azure.microsoft.com/en-us/documentation/videos/azurecon-2015-overview-of-azure-iot-hub/" TargetMode="External"/><Relationship Id="rId4" Type="http://schemas.openxmlformats.org/officeDocument/2006/relationships/hyperlink" Target="https://azure.microsoft.com/en-us/documentation/videos/azure-frida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https://github.com/Azure/azure-iot-sdks/blob/master/tools/DeviceExplorer/doc/how_to_use_device_explorer.md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7040"/>
            </a:lvl1pPr>
          </a:lstStyle>
          <a:p>
            <a:r>
              <a:rPr dirty="0"/>
              <a:t>How to talk to millions of IoT devices without pulling out your hair!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270000" y="5486400"/>
            <a:ext cx="10464800" cy="230108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 dirty="0"/>
              <a:t>Harold Pulcher</a:t>
            </a:r>
          </a:p>
          <a:p>
            <a:pPr>
              <a:defRPr sz="4600" u="sng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pulcher@pulcher.biz</a:t>
            </a:r>
          </a:p>
          <a:p>
            <a:pPr>
              <a:defRPr sz="4600" u="sng">
                <a:solidFill>
                  <a:srgbClr val="F5FEF1"/>
                </a:solidFill>
              </a:defRPr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https://github.com/pulcher/AzurePlay</a:t>
            </a:r>
          </a:p>
          <a:p>
            <a:pPr>
              <a:defRPr sz="4600" u="sng">
                <a:solidFill>
                  <a:srgbClr val="F5FEF1"/>
                </a:solidFill>
              </a:defRPr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6880"/>
            </a:lvl1pPr>
          </a:lstStyle>
          <a:p>
            <a:r>
              <a:t>Can I use just any old OS?</a:t>
            </a:r>
          </a:p>
        </p:txBody>
      </p:sp>
      <p:sp>
        <p:nvSpPr>
          <p:cNvPr id="155" name="Shape 155"/>
          <p:cNvSpPr/>
          <p:nvPr/>
        </p:nvSpPr>
        <p:spPr>
          <a:xfrm>
            <a:off x="1270000" y="23495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Linux: Debian, Fedora, Raspbian, Ubuntu, Yocto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Windows: Desktop, IoT Core, Server, Embedded Compact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mbed OS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TI-RTOS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t>Can I use just any old language on any device?</a:t>
            </a:r>
          </a:p>
        </p:txBody>
      </p:sp>
      <p:sp>
        <p:nvSpPr>
          <p:cNvPr id="158" name="Shape 158"/>
          <p:cNvSpPr/>
          <p:nvPr/>
        </p:nvSpPr>
        <p:spPr>
          <a:xfrm>
            <a:off x="2120900" y="2979762"/>
            <a:ext cx="3570437" cy="379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C#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 &lt;- The sexy isn’t dead yet!</a:t>
            </a:r>
          </a:p>
        </p:txBody>
      </p:sp>
      <p:sp>
        <p:nvSpPr>
          <p:cNvPr id="159" name="Shape 159"/>
          <p:cNvSpPr/>
          <p:nvPr/>
        </p:nvSpPr>
        <p:spPr>
          <a:xfrm>
            <a:off x="561724" y="8432799"/>
            <a:ext cx="117898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r>
              <a:t>https://azure.microsoft.com/en-us/develop/iot/get-started/</a:t>
            </a:r>
          </a:p>
        </p:txBody>
      </p:sp>
      <p:sp>
        <p:nvSpPr>
          <p:cNvPr id="160" name="Shape 160"/>
          <p:cNvSpPr/>
          <p:nvPr/>
        </p:nvSpPr>
        <p:spPr>
          <a:xfrm>
            <a:off x="7200900" y="2349500"/>
            <a:ext cx="4075708" cy="581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Beaglebone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Minnowboard Max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Intel Edison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Raspberry Pi 2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Freescale FRDM K64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TI CC3200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Arrow DragonBoard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Your Computer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Is this gonna bankrupt me?</a:t>
            </a:r>
          </a:p>
        </p:txBody>
      </p:sp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r="6216"/>
          <a:stretch>
            <a:fillRect/>
          </a:stretch>
        </p:blipFill>
        <p:spPr>
          <a:xfrm>
            <a:off x="789061" y="4011240"/>
            <a:ext cx="11136239" cy="225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How much can I really use?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3054350"/>
            <a:ext cx="11912600" cy="345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4" r="169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270000" y="72009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So what can I do with stuff?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l="6405" r="64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Basic Steps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Setup an IoT hub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Grab some credentials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Code up a sender, a receiver, and a device if you have it.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Enough! Show the goods!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r>
              <a:t>Links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25195" indent="-425195" defTabSz="543305">
              <a:spcBef>
                <a:spcPts val="3900"/>
              </a:spcBef>
              <a:defRPr sz="2790"/>
            </a:pPr>
            <a:r>
              <a:t>Main site: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https://azure.microsoft.com/en-us/services/iot-hub/</a:t>
            </a:r>
            <a:r>
              <a:t> 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Dev Guide: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/>
              </a:rPr>
              <a:t>https://azure.microsoft.com/en-us/documentation/articles/iot-hub-devguide/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Azure Fridays: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4"/>
              </a:rPr>
              <a:t>https://azure.microsoft.com/en-us/documentation/videos/azure-friday/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Elio Damaggio’s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5"/>
              </a:rPr>
              <a:t>https://azure.microsoft.com/en-us/documentation/videos/azurecon-2015-overview-of-azure-iot-hub/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Oliver Bloch’s AzureCon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6"/>
              </a:rPr>
              <a:t>https://azure.microsoft.com/en-us/documentation/videos/azurecon-2015-connect-your-iot-devices-with-azure-iot-client-libraries/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Fez Hat: </a:t>
            </a:r>
            <a:r>
              <a:rPr u="sng">
                <a:uFill>
                  <a:solidFill>
                    <a:srgbClr val="0000FF"/>
                  </a:solidFill>
                </a:uFill>
                <a:hlinkClick r:id="rId7"/>
              </a:rPr>
              <a:t>https://www.ghielectronics.com/catalog/product/500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1168400" y="14351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00"/>
            </a:pPr>
            <a:r>
              <a:t>Device Explorer: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https://github.com/Azure/azure-iot-sdks/blob/master/tools/DeviceExplorer/doc/how_to_use_device_explorer.md</a:t>
            </a:r>
          </a:p>
          <a:p>
            <a:pPr marL="452627" indent="-452627" defTabSz="578358">
              <a:spcBef>
                <a:spcPts val="4100"/>
              </a:spcBef>
              <a:defRPr sz="3700"/>
            </a:pPr>
            <a:r>
              <a:t>My examples and slides: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/>
              </a:rPr>
              <a:t>https://github.com/pulcher/AzurePlay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92" y="92019"/>
            <a:ext cx="12759416" cy="9569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htf2016_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400" y="7150100"/>
            <a:ext cx="2540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HTF 2016 Logo - s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00" y="228600"/>
            <a:ext cx="11506200" cy="683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1.png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Become a Windows Insider!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https://insider.windows.com/</a:t>
            </a:r>
          </a:p>
        </p:txBody>
      </p:sp>
      <p:pic>
        <p:nvPicPr>
          <p:cNvPr id="128" name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238" r="6238"/>
          <a:stretch>
            <a:fillRect/>
          </a:stretch>
        </p:blipFill>
        <p:spPr>
          <a:xfrm>
            <a:off x="1600200" y="546100"/>
            <a:ext cx="9779000" cy="5918200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270000" y="6527800"/>
            <a:ext cx="10464800" cy="1422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3679">
              <a:defRPr sz="3200"/>
            </a:lvl1pPr>
          </a:lstStyle>
          <a:p>
            <a:r>
              <a:t>A fully managed service that enables reliable and secure bidirectional communications between millions of IoT devices and a solution back end.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376867" y="2259160"/>
            <a:ext cx="6016866" cy="5043990"/>
          </a:xfrm>
          <a:prstGeom prst="rect">
            <a:avLst/>
          </a:prstGeom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879128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r>
              <a:t>Device Challenges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52500" y="1787376"/>
            <a:ext cx="5334000" cy="7216924"/>
          </a:xfrm>
          <a:prstGeom prst="rect">
            <a:avLst/>
          </a:prstGeom>
        </p:spPr>
        <p:txBody>
          <a:bodyPr/>
          <a:lstStyle/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Are often embedded systems with no human operator.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Can be in remote locations, where physical access is very expensive.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only be reachable through the solution back end.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have limited power and processing resources.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have intermittent, slow, or expensive network connectivity.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need to use proprietary, custom, or industry-specific application protocols.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Can be created using a large set of popular hardware and software platforms.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453" b="64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270000" y="7607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What is this hub thing?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299200" y="3601234"/>
            <a:ext cx="5334000" cy="255143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84886">
              <a:defRPr sz="6640"/>
            </a:lvl1pPr>
          </a:lstStyle>
          <a:p>
            <a:r>
              <a:t>So how do these things connect again?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1866900" y="3188865"/>
            <a:ext cx="2748906" cy="3375870"/>
          </a:xfrm>
          <a:prstGeom prst="rect">
            <a:avLst/>
          </a:prstGeom>
        </p:spPr>
        <p:txBody>
          <a:bodyPr/>
          <a:lstStyle/>
          <a:p>
            <a:r>
              <a:t>AMQP</a:t>
            </a:r>
          </a:p>
          <a:p>
            <a:r>
              <a:t>MQTT</a:t>
            </a:r>
          </a:p>
          <a:p>
            <a:r>
              <a:t>HTTPS</a:t>
            </a:r>
          </a:p>
        </p:txBody>
      </p:sp>
      <p:sp>
        <p:nvSpPr>
          <p:cNvPr id="143" name="Shape 143"/>
          <p:cNvSpPr/>
          <p:nvPr/>
        </p:nvSpPr>
        <p:spPr>
          <a:xfrm>
            <a:off x="2850753" y="8406531"/>
            <a:ext cx="7303294" cy="115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What is this “Telemetry” thing people are talking about?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are these things secure?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looks familiar?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965200" y="3534618"/>
            <a:ext cx="5209382" cy="4466382"/>
          </a:xfrm>
          <a:prstGeom prst="rect">
            <a:avLst/>
          </a:prstGeom>
        </p:spPr>
        <p:txBody>
          <a:bodyPr/>
          <a:lstStyle/>
          <a:p>
            <a:pPr marL="474133" indent="-474133">
              <a:spcBef>
                <a:spcPts val="3800"/>
              </a:spcBef>
              <a:defRPr sz="2400"/>
            </a:pPr>
            <a:r>
              <a:t>Provides device-to-cloud event ingress and cloud-to-device messaging.</a:t>
            </a:r>
          </a:p>
          <a:p>
            <a:pPr marL="474133" indent="-474133">
              <a:spcBef>
                <a:spcPts val="3800"/>
              </a:spcBef>
              <a:defRPr sz="2400"/>
            </a:pPr>
            <a:r>
              <a:t>Provides per-device identity and revocable access control. </a:t>
            </a:r>
          </a:p>
          <a:p>
            <a:pPr marL="474133" indent="-474133">
              <a:spcBef>
                <a:spcPts val="3800"/>
              </a:spcBef>
              <a:defRPr sz="2400"/>
            </a:pPr>
            <a:r>
              <a:t>Provides device SDKs for a large variety of platforms and languages.</a:t>
            </a:r>
          </a:p>
        </p:txBody>
      </p:sp>
      <p:sp>
        <p:nvSpPr>
          <p:cNvPr id="150" name="Shape 150"/>
          <p:cNvSpPr/>
          <p:nvPr/>
        </p:nvSpPr>
        <p:spPr>
          <a:xfrm>
            <a:off x="6716315" y="3714402"/>
            <a:ext cx="5112942" cy="4106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Only provides event ingress.</a:t>
            </a:r>
          </a:p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Required to implement a custom solution to support per-device credentials and anti-spoofing measures.</a:t>
            </a:r>
          </a:p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Is supported on .NET, and C.  Not UWP support.</a:t>
            </a:r>
          </a:p>
        </p:txBody>
      </p:sp>
      <p:sp>
        <p:nvSpPr>
          <p:cNvPr id="151" name="Shape 151"/>
          <p:cNvSpPr/>
          <p:nvPr/>
        </p:nvSpPr>
        <p:spPr>
          <a:xfrm>
            <a:off x="952500" y="2489200"/>
            <a:ext cx="4425157" cy="61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08254">
              <a:spcBef>
                <a:spcPts val="3600"/>
              </a:spcBef>
              <a:defRPr sz="3306">
                <a:solidFill>
                  <a:srgbClr val="FFFFFF"/>
                </a:solidFill>
              </a:defRPr>
            </a:lvl1pPr>
          </a:lstStyle>
          <a:p>
            <a:r>
              <a:t>IoT Hub</a:t>
            </a:r>
          </a:p>
        </p:txBody>
      </p:sp>
      <p:sp>
        <p:nvSpPr>
          <p:cNvPr id="152" name="Shape 152"/>
          <p:cNvSpPr/>
          <p:nvPr/>
        </p:nvSpPr>
        <p:spPr>
          <a:xfrm>
            <a:off x="7188200" y="2489200"/>
            <a:ext cx="4425157" cy="61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08254">
              <a:spcBef>
                <a:spcPts val="3600"/>
              </a:spcBef>
              <a:defRPr sz="3306">
                <a:solidFill>
                  <a:srgbClr val="FFFFFF"/>
                </a:solidFill>
              </a:defRPr>
            </a:lvl1pPr>
          </a:lstStyle>
          <a:p>
            <a:r>
              <a:t>Event Hub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Gradient">
  <a:themeElements>
    <a:clrScheme name="Custom 3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FFFFFF"/>
      </a:hlink>
      <a:folHlink>
        <a:srgbClr val="FFFF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426</Words>
  <Application>Microsoft Office PowerPoint</Application>
  <PresentationFormat>Custom</PresentationFormat>
  <Paragraphs>68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Helvetica</vt:lpstr>
      <vt:lpstr>Helvetica Light</vt:lpstr>
      <vt:lpstr>Helvetica Neue</vt:lpstr>
      <vt:lpstr>Gradient</vt:lpstr>
      <vt:lpstr>How to talk to millions of IoT devices without pulling out your hair!</vt:lpstr>
      <vt:lpstr>PowerPoint Presentation</vt:lpstr>
      <vt:lpstr>Become a Windows Insider!</vt:lpstr>
      <vt:lpstr>A fully managed service that enables reliable and secure bidirectional communications between millions of IoT devices and a solution back end.</vt:lpstr>
      <vt:lpstr>Device Challenges</vt:lpstr>
      <vt:lpstr>What is this hub thing?</vt:lpstr>
      <vt:lpstr>So how do these things connect again?</vt:lpstr>
      <vt:lpstr>But are these things secure?</vt:lpstr>
      <vt:lpstr>This looks familiar?</vt:lpstr>
      <vt:lpstr>Can I use just any old OS?</vt:lpstr>
      <vt:lpstr>Can I use just any old language on any device?</vt:lpstr>
      <vt:lpstr>Is this gonna bankrupt me?</vt:lpstr>
      <vt:lpstr>How much can I really use?</vt:lpstr>
      <vt:lpstr>So what can I do with stuff?</vt:lpstr>
      <vt:lpstr>Basic Steps</vt:lpstr>
      <vt:lpstr>Enough! Show the goods!</vt:lpstr>
      <vt:lpstr>Links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talk to millions of IoT devices without pulling out your hair!</dc:title>
  <cp:lastModifiedBy>Harold Pulcher</cp:lastModifiedBy>
  <cp:revision>2</cp:revision>
  <dcterms:modified xsi:type="dcterms:W3CDTF">2016-09-24T06:16:12Z</dcterms:modified>
</cp:coreProperties>
</file>